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66" r:id="rId2"/>
    <p:sldId id="268" r:id="rId3"/>
    <p:sldId id="269" r:id="rId4"/>
    <p:sldId id="270" r:id="rId5"/>
    <p:sldId id="267" r:id="rId6"/>
    <p:sldId id="272" r:id="rId7"/>
  </p:sldIdLst>
  <p:sldSz cx="18288000" cy="10287000"/>
  <p:notesSz cx="6858000" cy="9144000"/>
  <p:embeddedFontLst>
    <p:embeddedFont>
      <p:font typeface="Barlow Condensed Bold" panose="020B0604020202020204" charset="0"/>
      <p:regular r:id="rId9"/>
    </p:embeddedFont>
    <p:embeddedFont>
      <p:font typeface="Cambria" panose="02040503050406030204" pitchFamily="18" charset="0"/>
      <p:regular r:id="rId10"/>
      <p:bold r:id="rId11"/>
      <p:italic r:id="rId12"/>
      <p:boldItalic r:id="rId13"/>
    </p:embeddedFont>
    <p:embeddedFont>
      <p:font typeface="Open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14A3CB-4964-1441-BA2B-A224A1073866}" v="3" dt="2025-02-23T03:54:58.111"/>
    <p1510:client id="{323A1159-66B8-49C2-80EE-14EB660CF538}" v="127" dt="2025-02-23T03:49:10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ARANI D" userId="695f24cc542e1524" providerId="LiveId" clId="{323A1159-66B8-49C2-80EE-14EB660CF538}"/>
    <pc:docChg chg="undo redo custSel modSld">
      <pc:chgData name="DHAARANI D" userId="695f24cc542e1524" providerId="LiveId" clId="{323A1159-66B8-49C2-80EE-14EB660CF538}" dt="2025-02-23T03:49:10.868" v="126" actId="1076"/>
      <pc:docMkLst>
        <pc:docMk/>
      </pc:docMkLst>
      <pc:sldChg chg="addSp delSp modSp mod addAnim delAnim modAnim">
        <pc:chgData name="DHAARANI D" userId="695f24cc542e1524" providerId="LiveId" clId="{323A1159-66B8-49C2-80EE-14EB660CF538}" dt="2025-02-23T03:44:03.959" v="73" actId="20577"/>
        <pc:sldMkLst>
          <pc:docMk/>
          <pc:sldMk cId="3910128108" sldId="266"/>
        </pc:sldMkLst>
        <pc:spChg chg="add mod">
          <ac:chgData name="DHAARANI D" userId="695f24cc542e1524" providerId="LiveId" clId="{323A1159-66B8-49C2-80EE-14EB660CF538}" dt="2025-02-23T03:44:03.959" v="73" actId="20577"/>
          <ac:spMkLst>
            <pc:docMk/>
            <pc:sldMk cId="3910128108" sldId="266"/>
            <ac:spMk id="6" creationId="{5A5634F8-32AD-5AB7-2A8A-1AF4C7E82CD1}"/>
          </ac:spMkLst>
        </pc:spChg>
        <pc:spChg chg="add del mod">
          <ac:chgData name="DHAARANI D" userId="695f24cc542e1524" providerId="LiveId" clId="{323A1159-66B8-49C2-80EE-14EB660CF538}" dt="2025-02-23T03:41:17.859" v="8" actId="478"/>
          <ac:spMkLst>
            <pc:docMk/>
            <pc:sldMk cId="3910128108" sldId="266"/>
            <ac:spMk id="16" creationId="{88D17D2E-66E6-84C8-A057-E043C97FFB0F}"/>
          </ac:spMkLst>
        </pc:spChg>
      </pc:sldChg>
      <pc:sldChg chg="addSp modSp modAnim">
        <pc:chgData name="DHAARANI D" userId="695f24cc542e1524" providerId="LiveId" clId="{323A1159-66B8-49C2-80EE-14EB660CF538}" dt="2025-02-23T03:47:46.575" v="112" actId="6549"/>
        <pc:sldMkLst>
          <pc:docMk/>
          <pc:sldMk cId="2203771052" sldId="267"/>
        </pc:sldMkLst>
        <pc:spChg chg="mod">
          <ac:chgData name="DHAARANI D" userId="695f24cc542e1524" providerId="LiveId" clId="{323A1159-66B8-49C2-80EE-14EB660CF538}" dt="2025-02-23T03:46:29.173" v="81" actId="2711"/>
          <ac:spMkLst>
            <pc:docMk/>
            <pc:sldMk cId="2203771052" sldId="267"/>
            <ac:spMk id="7" creationId="{CB373114-244B-B323-E7AD-3F66CEF637C1}"/>
          </ac:spMkLst>
        </pc:spChg>
        <pc:spChg chg="mod">
          <ac:chgData name="DHAARANI D" userId="695f24cc542e1524" providerId="LiveId" clId="{323A1159-66B8-49C2-80EE-14EB660CF538}" dt="2025-02-23T03:47:46.575" v="112" actId="6549"/>
          <ac:spMkLst>
            <pc:docMk/>
            <pc:sldMk cId="2203771052" sldId="267"/>
            <ac:spMk id="14" creationId="{AA984544-1B6E-ADAB-20C5-DFBDFA2CE300}"/>
          </ac:spMkLst>
        </pc:spChg>
        <pc:spChg chg="mod">
          <ac:chgData name="DHAARANI D" userId="695f24cc542e1524" providerId="LiveId" clId="{323A1159-66B8-49C2-80EE-14EB660CF538}" dt="2025-02-23T03:46:29.173" v="81" actId="2711"/>
          <ac:spMkLst>
            <pc:docMk/>
            <pc:sldMk cId="2203771052" sldId="267"/>
            <ac:spMk id="15" creationId="{E51D33AC-E91F-3272-B8F2-8085DEE92C1B}"/>
          </ac:spMkLst>
        </pc:spChg>
        <pc:spChg chg="mod">
          <ac:chgData name="DHAARANI D" userId="695f24cc542e1524" providerId="LiveId" clId="{323A1159-66B8-49C2-80EE-14EB660CF538}" dt="2025-02-23T03:46:29.173" v="81" actId="2711"/>
          <ac:spMkLst>
            <pc:docMk/>
            <pc:sldMk cId="2203771052" sldId="267"/>
            <ac:spMk id="16" creationId="{8A07B047-3FD7-9D77-B1FE-893E2AFFDDEB}"/>
          </ac:spMkLst>
        </pc:spChg>
        <pc:spChg chg="mod">
          <ac:chgData name="DHAARANI D" userId="695f24cc542e1524" providerId="LiveId" clId="{323A1159-66B8-49C2-80EE-14EB660CF538}" dt="2025-02-23T03:46:29.173" v="81" actId="2711"/>
          <ac:spMkLst>
            <pc:docMk/>
            <pc:sldMk cId="2203771052" sldId="267"/>
            <ac:spMk id="18" creationId="{4BE34380-6B44-E13C-251B-CBF61F3AA2D6}"/>
          </ac:spMkLst>
        </pc:spChg>
        <pc:spChg chg="mod">
          <ac:chgData name="DHAARANI D" userId="695f24cc542e1524" providerId="LiveId" clId="{323A1159-66B8-49C2-80EE-14EB660CF538}" dt="2025-02-23T03:46:21.457" v="80" actId="571"/>
          <ac:spMkLst>
            <pc:docMk/>
            <pc:sldMk cId="2203771052" sldId="267"/>
            <ac:spMk id="20" creationId="{1BABAAA8-2F5C-61B0-E8EA-C280294B9897}"/>
          </ac:spMkLst>
        </pc:spChg>
        <pc:spChg chg="mod">
          <ac:chgData name="DHAARANI D" userId="695f24cc542e1524" providerId="LiveId" clId="{323A1159-66B8-49C2-80EE-14EB660CF538}" dt="2025-02-23T03:46:29.173" v="81" actId="2711"/>
          <ac:spMkLst>
            <pc:docMk/>
            <pc:sldMk cId="2203771052" sldId="267"/>
            <ac:spMk id="21" creationId="{AAA4FDFC-B5F4-E901-C65F-C6D8CA0941AC}"/>
          </ac:spMkLst>
        </pc:spChg>
        <pc:spChg chg="mod">
          <ac:chgData name="DHAARANI D" userId="695f24cc542e1524" providerId="LiveId" clId="{323A1159-66B8-49C2-80EE-14EB660CF538}" dt="2025-02-23T03:46:21.457" v="80" actId="571"/>
          <ac:spMkLst>
            <pc:docMk/>
            <pc:sldMk cId="2203771052" sldId="267"/>
            <ac:spMk id="22" creationId="{43DE04AD-E399-399F-8B48-37A5038A84EB}"/>
          </ac:spMkLst>
        </pc:spChg>
        <pc:spChg chg="add mod">
          <ac:chgData name="DHAARANI D" userId="695f24cc542e1524" providerId="LiveId" clId="{323A1159-66B8-49C2-80EE-14EB660CF538}" dt="2025-02-23T03:46:21.457" v="80" actId="571"/>
          <ac:spMkLst>
            <pc:docMk/>
            <pc:sldMk cId="2203771052" sldId="267"/>
            <ac:spMk id="23" creationId="{CB9DAA71-6017-C902-433F-2286C26C5A77}"/>
          </ac:spMkLst>
        </pc:spChg>
        <pc:spChg chg="add mod">
          <ac:chgData name="DHAARANI D" userId="695f24cc542e1524" providerId="LiveId" clId="{323A1159-66B8-49C2-80EE-14EB660CF538}" dt="2025-02-23T03:46:21.457" v="80" actId="571"/>
          <ac:spMkLst>
            <pc:docMk/>
            <pc:sldMk cId="2203771052" sldId="267"/>
            <ac:spMk id="24" creationId="{40B4E183-FB28-0136-431F-B268FBCB4EB6}"/>
          </ac:spMkLst>
        </pc:spChg>
        <pc:spChg chg="add mod">
          <ac:chgData name="DHAARANI D" userId="695f24cc542e1524" providerId="LiveId" clId="{323A1159-66B8-49C2-80EE-14EB660CF538}" dt="2025-02-23T03:46:21.457" v="80" actId="571"/>
          <ac:spMkLst>
            <pc:docMk/>
            <pc:sldMk cId="2203771052" sldId="267"/>
            <ac:spMk id="25" creationId="{1F00FAB2-9285-FAC6-D654-4F1BAFE75DD3}"/>
          </ac:spMkLst>
        </pc:spChg>
        <pc:spChg chg="add mod">
          <ac:chgData name="DHAARANI D" userId="695f24cc542e1524" providerId="LiveId" clId="{323A1159-66B8-49C2-80EE-14EB660CF538}" dt="2025-02-23T03:46:21.457" v="80" actId="571"/>
          <ac:spMkLst>
            <pc:docMk/>
            <pc:sldMk cId="2203771052" sldId="267"/>
            <ac:spMk id="26" creationId="{DE85F31D-5DFD-0B00-35C3-61410206C9C9}"/>
          </ac:spMkLst>
        </pc:spChg>
        <pc:spChg chg="mod">
          <ac:chgData name="DHAARANI D" userId="695f24cc542e1524" providerId="LiveId" clId="{323A1159-66B8-49C2-80EE-14EB660CF538}" dt="2025-02-23T03:46:29.173" v="81" actId="2711"/>
          <ac:spMkLst>
            <pc:docMk/>
            <pc:sldMk cId="2203771052" sldId="267"/>
            <ac:spMk id="30" creationId="{6411C283-18F5-A414-57E3-870AEF803726}"/>
          </ac:spMkLst>
        </pc:spChg>
        <pc:grpChg chg="add mod">
          <ac:chgData name="DHAARANI D" userId="695f24cc542e1524" providerId="LiveId" clId="{323A1159-66B8-49C2-80EE-14EB660CF538}" dt="2025-02-23T03:46:21.457" v="80" actId="571"/>
          <ac:grpSpMkLst>
            <pc:docMk/>
            <pc:sldMk cId="2203771052" sldId="267"/>
            <ac:grpSpMk id="6" creationId="{C4F8145F-E707-9B07-888D-DB0263222BC2}"/>
          </ac:grpSpMkLst>
        </pc:grpChg>
        <pc:grpChg chg="mod">
          <ac:chgData name="DHAARANI D" userId="695f24cc542e1524" providerId="LiveId" clId="{323A1159-66B8-49C2-80EE-14EB660CF538}" dt="2025-02-23T03:46:29.173" v="81" actId="2711"/>
          <ac:grpSpMkLst>
            <pc:docMk/>
            <pc:sldMk cId="2203771052" sldId="267"/>
            <ac:grpSpMk id="8" creationId="{C9CDF7DD-9A37-2251-0244-26BC5E250159}"/>
          </ac:grpSpMkLst>
        </pc:grpChg>
      </pc:sldChg>
      <pc:sldChg chg="addSp delSp modSp mod modAnim">
        <pc:chgData name="DHAARANI D" userId="695f24cc542e1524" providerId="LiveId" clId="{323A1159-66B8-49C2-80EE-14EB660CF538}" dt="2025-02-23T03:49:10.868" v="126" actId="1076"/>
        <pc:sldMkLst>
          <pc:docMk/>
          <pc:sldMk cId="2350048021" sldId="268"/>
        </pc:sldMkLst>
        <pc:spChg chg="mod">
          <ac:chgData name="DHAARANI D" userId="695f24cc542e1524" providerId="LiveId" clId="{323A1159-66B8-49C2-80EE-14EB660CF538}" dt="2025-02-23T03:45:01.128" v="76" actId="2711"/>
          <ac:spMkLst>
            <pc:docMk/>
            <pc:sldMk cId="2350048021" sldId="268"/>
            <ac:spMk id="6" creationId="{D5027D42-A431-3E28-A1C9-AE5B92838F45}"/>
          </ac:spMkLst>
        </pc:spChg>
        <pc:spChg chg="mod">
          <ac:chgData name="DHAARANI D" userId="695f24cc542e1524" providerId="LiveId" clId="{323A1159-66B8-49C2-80EE-14EB660CF538}" dt="2025-02-23T03:44:34.314" v="75" actId="571"/>
          <ac:spMkLst>
            <pc:docMk/>
            <pc:sldMk cId="2350048021" sldId="268"/>
            <ac:spMk id="7" creationId="{1EE66162-9297-32B9-F124-42B7A4F08B6D}"/>
          </ac:spMkLst>
        </pc:spChg>
        <pc:spChg chg="mod">
          <ac:chgData name="DHAARANI D" userId="695f24cc542e1524" providerId="LiveId" clId="{323A1159-66B8-49C2-80EE-14EB660CF538}" dt="2025-02-23T03:48:39.012" v="122" actId="20577"/>
          <ac:spMkLst>
            <pc:docMk/>
            <pc:sldMk cId="2350048021" sldId="268"/>
            <ac:spMk id="14" creationId="{A2ACCA94-BDCD-AA22-4D11-6913EB988A6E}"/>
          </ac:spMkLst>
        </pc:spChg>
        <pc:spChg chg="mod">
          <ac:chgData name="DHAARANI D" userId="695f24cc542e1524" providerId="LiveId" clId="{323A1159-66B8-49C2-80EE-14EB660CF538}" dt="2025-02-23T03:44:34.314" v="75" actId="571"/>
          <ac:spMkLst>
            <pc:docMk/>
            <pc:sldMk cId="2350048021" sldId="268"/>
            <ac:spMk id="15" creationId="{F253A7FE-E8F5-1BF0-1866-08675597EB2B}"/>
          </ac:spMkLst>
        </pc:spChg>
        <pc:spChg chg="add mod">
          <ac:chgData name="DHAARANI D" userId="695f24cc542e1524" providerId="LiveId" clId="{323A1159-66B8-49C2-80EE-14EB660CF538}" dt="2025-02-23T03:44:34.314" v="75" actId="571"/>
          <ac:spMkLst>
            <pc:docMk/>
            <pc:sldMk cId="2350048021" sldId="268"/>
            <ac:spMk id="16" creationId="{1E5BB8A6-9895-6189-4173-7A04C89A4DD0}"/>
          </ac:spMkLst>
        </pc:spChg>
        <pc:spChg chg="mod">
          <ac:chgData name="DHAARANI D" userId="695f24cc542e1524" providerId="LiveId" clId="{323A1159-66B8-49C2-80EE-14EB660CF538}" dt="2025-02-23T03:45:01.128" v="76" actId="2711"/>
          <ac:spMkLst>
            <pc:docMk/>
            <pc:sldMk cId="2350048021" sldId="268"/>
            <ac:spMk id="18" creationId="{CC350D1C-16FB-86AE-1B9A-5A1CE40FA808}"/>
          </ac:spMkLst>
        </pc:spChg>
        <pc:spChg chg="add mod">
          <ac:chgData name="DHAARANI D" userId="695f24cc542e1524" providerId="LiveId" clId="{323A1159-66B8-49C2-80EE-14EB660CF538}" dt="2025-02-23T03:44:34.314" v="75" actId="571"/>
          <ac:spMkLst>
            <pc:docMk/>
            <pc:sldMk cId="2350048021" sldId="268"/>
            <ac:spMk id="20" creationId="{FA2D4533-1751-35F9-87A5-66ABD6877B44}"/>
          </ac:spMkLst>
        </pc:spChg>
        <pc:spChg chg="mod">
          <ac:chgData name="DHAARANI D" userId="695f24cc542e1524" providerId="LiveId" clId="{323A1159-66B8-49C2-80EE-14EB660CF538}" dt="2025-02-23T03:49:10.868" v="126" actId="1076"/>
          <ac:spMkLst>
            <pc:docMk/>
            <pc:sldMk cId="2350048021" sldId="268"/>
            <ac:spMk id="21" creationId="{7494A427-60C0-065B-8832-49F3D39F6F9B}"/>
          </ac:spMkLst>
        </pc:spChg>
        <pc:grpChg chg="add mod">
          <ac:chgData name="DHAARANI D" userId="695f24cc542e1524" providerId="LiveId" clId="{323A1159-66B8-49C2-80EE-14EB660CF538}" dt="2025-02-23T03:44:34.314" v="75" actId="571"/>
          <ac:grpSpMkLst>
            <pc:docMk/>
            <pc:sldMk cId="2350048021" sldId="268"/>
            <ac:grpSpMk id="2" creationId="{907CBB4F-CDEC-3301-111D-AEAFEA54E17A}"/>
          </ac:grpSpMkLst>
        </pc:grpChg>
        <pc:grpChg chg="mod">
          <ac:chgData name="DHAARANI D" userId="695f24cc542e1524" providerId="LiveId" clId="{323A1159-66B8-49C2-80EE-14EB660CF538}" dt="2025-02-23T03:45:01.128" v="76" actId="2711"/>
          <ac:grpSpMkLst>
            <pc:docMk/>
            <pc:sldMk cId="2350048021" sldId="268"/>
            <ac:grpSpMk id="8" creationId="{C0EF838F-FA7C-60FA-8DD6-5636700B6A92}"/>
          </ac:grpSpMkLst>
        </pc:grpChg>
        <pc:graphicFrameChg chg="add del modGraphic">
          <ac:chgData name="DHAARANI D" userId="695f24cc542e1524" providerId="LiveId" clId="{323A1159-66B8-49C2-80EE-14EB660CF538}" dt="2025-02-23T03:48:46.948" v="124" actId="27309"/>
          <ac:graphicFrameMkLst>
            <pc:docMk/>
            <pc:sldMk cId="2350048021" sldId="268"/>
            <ac:graphicFrameMk id="23" creationId="{C55E6F43-654B-83B3-FEBF-CB3F049D740B}"/>
          </ac:graphicFrameMkLst>
        </pc:graphicFrameChg>
      </pc:sldChg>
      <pc:sldChg chg="modSp">
        <pc:chgData name="DHAARANI D" userId="695f24cc542e1524" providerId="LiveId" clId="{323A1159-66B8-49C2-80EE-14EB660CF538}" dt="2025-02-23T03:48:29.343" v="120" actId="20577"/>
        <pc:sldMkLst>
          <pc:docMk/>
          <pc:sldMk cId="155212220" sldId="269"/>
        </pc:sldMkLst>
        <pc:spChg chg="mod">
          <ac:chgData name="DHAARANI D" userId="695f24cc542e1524" providerId="LiveId" clId="{323A1159-66B8-49C2-80EE-14EB660CF538}" dt="2025-02-23T03:48:29.343" v="120" actId="20577"/>
          <ac:spMkLst>
            <pc:docMk/>
            <pc:sldMk cId="155212220" sldId="269"/>
            <ac:spMk id="14" creationId="{160D119F-CC15-C600-A74A-9481D235D062}"/>
          </ac:spMkLst>
        </pc:spChg>
        <pc:spChg chg="mod">
          <ac:chgData name="DHAARANI D" userId="695f24cc542e1524" providerId="LiveId" clId="{323A1159-66B8-49C2-80EE-14EB660CF538}" dt="2025-02-23T03:45:30.370" v="77" actId="2711"/>
          <ac:spMkLst>
            <pc:docMk/>
            <pc:sldMk cId="155212220" sldId="269"/>
            <ac:spMk id="23" creationId="{C3037981-9C0F-1B9B-28BA-82541BCACEEA}"/>
          </ac:spMkLst>
        </pc:spChg>
        <pc:spChg chg="mod">
          <ac:chgData name="DHAARANI D" userId="695f24cc542e1524" providerId="LiveId" clId="{323A1159-66B8-49C2-80EE-14EB660CF538}" dt="2025-02-23T03:45:30.370" v="77" actId="2711"/>
          <ac:spMkLst>
            <pc:docMk/>
            <pc:sldMk cId="155212220" sldId="269"/>
            <ac:spMk id="25" creationId="{D8B53647-A52B-AE77-6133-9ADA25768490}"/>
          </ac:spMkLst>
        </pc:spChg>
        <pc:grpChg chg="mod">
          <ac:chgData name="DHAARANI D" userId="695f24cc542e1524" providerId="LiveId" clId="{323A1159-66B8-49C2-80EE-14EB660CF538}" dt="2025-02-23T03:45:30.370" v="77" actId="2711"/>
          <ac:grpSpMkLst>
            <pc:docMk/>
            <pc:sldMk cId="155212220" sldId="269"/>
            <ac:grpSpMk id="8" creationId="{3C2A0C77-4099-565A-7551-882803DF9ECF}"/>
          </ac:grpSpMkLst>
        </pc:grpChg>
      </pc:sldChg>
      <pc:sldChg chg="modSp mod">
        <pc:chgData name="DHAARANI D" userId="695f24cc542e1524" providerId="LiveId" clId="{323A1159-66B8-49C2-80EE-14EB660CF538}" dt="2025-02-23T03:48:15.643" v="118" actId="20577"/>
        <pc:sldMkLst>
          <pc:docMk/>
          <pc:sldMk cId="389045300" sldId="270"/>
        </pc:sldMkLst>
        <pc:spChg chg="mod">
          <ac:chgData name="DHAARANI D" userId="695f24cc542e1524" providerId="LiveId" clId="{323A1159-66B8-49C2-80EE-14EB660CF538}" dt="2025-02-23T03:45:50.574" v="78" actId="2711"/>
          <ac:spMkLst>
            <pc:docMk/>
            <pc:sldMk cId="389045300" sldId="270"/>
            <ac:spMk id="13" creationId="{98DE6A07-65E8-27A8-E9D4-9D12AE494FEF}"/>
          </ac:spMkLst>
        </pc:spChg>
        <pc:spChg chg="mod">
          <ac:chgData name="DHAARANI D" userId="695f24cc542e1524" providerId="LiveId" clId="{323A1159-66B8-49C2-80EE-14EB660CF538}" dt="2025-02-23T03:48:15.643" v="118" actId="20577"/>
          <ac:spMkLst>
            <pc:docMk/>
            <pc:sldMk cId="389045300" sldId="270"/>
            <ac:spMk id="14" creationId="{425AB69C-7805-7D1E-1570-DA45B748665B}"/>
          </ac:spMkLst>
        </pc:spChg>
      </pc:sldChg>
      <pc:sldChg chg="modSp mod">
        <pc:chgData name="DHAARANI D" userId="695f24cc542e1524" providerId="LiveId" clId="{323A1159-66B8-49C2-80EE-14EB660CF538}" dt="2025-02-23T03:47:14.050" v="93" actId="20577"/>
        <pc:sldMkLst>
          <pc:docMk/>
          <pc:sldMk cId="616957812" sldId="272"/>
        </pc:sldMkLst>
        <pc:spChg chg="mod">
          <ac:chgData name="DHAARANI D" userId="695f24cc542e1524" providerId="LiveId" clId="{323A1159-66B8-49C2-80EE-14EB660CF538}" dt="2025-02-23T03:46:45.054" v="82" actId="2711"/>
          <ac:spMkLst>
            <pc:docMk/>
            <pc:sldMk cId="616957812" sldId="272"/>
            <ac:spMk id="13" creationId="{98DE6A07-65E8-27A8-E9D4-9D12AE494FEF}"/>
          </ac:spMkLst>
        </pc:spChg>
        <pc:spChg chg="mod">
          <ac:chgData name="DHAARANI D" userId="695f24cc542e1524" providerId="LiveId" clId="{323A1159-66B8-49C2-80EE-14EB660CF538}" dt="2025-02-23T03:47:14.050" v="93" actId="20577"/>
          <ac:spMkLst>
            <pc:docMk/>
            <pc:sldMk cId="616957812" sldId="272"/>
            <ac:spMk id="14" creationId="{425AB69C-7805-7D1E-1570-DA45B748665B}"/>
          </ac:spMkLst>
        </pc:spChg>
      </pc:sldChg>
    </pc:docChg>
  </pc:docChgLst>
  <pc:docChgLst>
    <pc:chgData name="X - Mel  Dhaarani . D" userId="1dcaae0eb44dc6a9" providerId="LiveId" clId="{2E14A3CB-4964-1441-BA2B-A224A1073866}"/>
    <pc:docChg chg="modSld">
      <pc:chgData name="X - Mel  Dhaarani . D" userId="1dcaae0eb44dc6a9" providerId="LiveId" clId="{2E14A3CB-4964-1441-BA2B-A224A1073866}" dt="2025-02-23T03:54:58.111" v="2" actId="20577"/>
      <pc:docMkLst>
        <pc:docMk/>
      </pc:docMkLst>
      <pc:sldChg chg="modSp">
        <pc:chgData name="X - Mel  Dhaarani . D" userId="1dcaae0eb44dc6a9" providerId="LiveId" clId="{2E14A3CB-4964-1441-BA2B-A224A1073866}" dt="2025-02-23T03:54:58.111" v="2" actId="20577"/>
        <pc:sldMkLst>
          <pc:docMk/>
          <pc:sldMk cId="2350048021" sldId="268"/>
        </pc:sldMkLst>
        <pc:spChg chg="mod">
          <ac:chgData name="X - Mel  Dhaarani . D" userId="1dcaae0eb44dc6a9" providerId="LiveId" clId="{2E14A3CB-4964-1441-BA2B-A224A1073866}" dt="2025-02-23T03:54:58.111" v="2" actId="20577"/>
          <ac:spMkLst>
            <pc:docMk/>
            <pc:sldMk cId="2350048021" sldId="268"/>
            <ac:spMk id="21" creationId="{7494A427-60C0-065B-8832-49F3D39F6F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9002-81A3-4E75-BB46-ECDD0DC1FE97}" type="datetimeFigureOut">
              <a:rPr lang="en-IN" smtClean="0"/>
              <a:t>22-02-2025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ED673-BCAD-4A3C-8FDA-B21B2376FE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9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ED673-BCAD-4A3C-8FDA-B21B2376FE0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6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539B-E741-4DE2-B5EE-4C52B9F19486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6E5FD-52E8-48EC-9409-7A5F3890295E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25EB1-92AB-4486-B6A1-140DBBF4D4B4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76CF-6CD3-43DD-AB7C-D5762291DA47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46311-760F-4D2D-B932-8A1C92BB0106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B7828-13CE-47E9-B2CA-5B90724F7484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6BDB-4EDC-4A9D-9492-EE467A1420FF}" type="datetime1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CFA7-D1CE-4E5D-AC7F-ABB25685ED3A}" type="datetime1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1F6E-C656-4CEE-989C-EE0F3B7F72BB}" type="datetime1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BD2CE-19AA-4268-92C6-28E6E19D64DB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8F39-8FC1-4C96-B0F6-431BE0C2205A}" type="datetime1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293E6-69F5-40DB-8E04-EA981F0ADDF5}" type="datetime1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5BACD-095B-5706-2842-63A3BB341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3FF01A-0288-1A07-DA63-0A8BAC8A27EB}"/>
              </a:ext>
            </a:extLst>
          </p:cNvPr>
          <p:cNvSpPr/>
          <p:nvPr/>
        </p:nvSpPr>
        <p:spPr>
          <a:xfrm>
            <a:off x="1118828" y="3035914"/>
            <a:ext cx="4215172" cy="4215172"/>
          </a:xfrm>
          <a:custGeom>
            <a:avLst/>
            <a:gdLst/>
            <a:ahLst/>
            <a:cxnLst/>
            <a:rect l="l" t="t" r="r" b="b"/>
            <a:pathLst>
              <a:path w="4215172" h="4215172">
                <a:moveTo>
                  <a:pt x="0" y="0"/>
                </a:moveTo>
                <a:lnTo>
                  <a:pt x="4215173" y="0"/>
                </a:lnTo>
                <a:lnTo>
                  <a:pt x="4215173" y="4215172"/>
                </a:lnTo>
                <a:lnTo>
                  <a:pt x="0" y="4215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4AB7FFF-6EA4-F79F-B880-3EA13DAE7C16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62D13F2-0E79-EA82-9DC7-60A5AFA57B84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6B145E1-5345-4F22-6DE8-7691F6EEE77C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6982477-BFA7-4363-CBCE-CC1F896A4FFA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EA7F0DE-E17C-9AFD-699D-6CBE4B960AE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435792F-2642-2B25-9CCE-FDBFAD1B4FC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01A60134-8F98-9BD7-5141-B0B782BE646E}"/>
              </a:ext>
            </a:extLst>
          </p:cNvPr>
          <p:cNvSpPr/>
          <p:nvPr/>
        </p:nvSpPr>
        <p:spPr>
          <a:xfrm>
            <a:off x="228600" y="303001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8C283B1-59E5-3A66-43BB-8B1132DD8064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4A8CAF3-6AEB-7B6E-AFE8-60A2EE724315}"/>
              </a:ext>
            </a:extLst>
          </p:cNvPr>
          <p:cNvSpPr txBox="1"/>
          <p:nvPr/>
        </p:nvSpPr>
        <p:spPr>
          <a:xfrm>
            <a:off x="9144000" y="1363960"/>
            <a:ext cx="7804828" cy="118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1" err="1">
                <a:solidFill>
                  <a:srgbClr val="1F2020"/>
                </a:solidFill>
                <a:latin typeface="Times New Roman" panose="02020603050405020304" pitchFamily="18" charset="0"/>
                <a:ea typeface="Barlow Condensed Bold"/>
                <a:cs typeface="Times New Roman" panose="02020603050405020304" pitchFamily="18" charset="0"/>
                <a:sym typeface="Barlow Condensed Bold"/>
              </a:rPr>
              <a:t>Fixit</a:t>
            </a:r>
            <a:r>
              <a:rPr lang="en-US" sz="7200" b="1" err="1">
                <a:solidFill>
                  <a:srgbClr val="002060"/>
                </a:solidFill>
                <a:latin typeface="Times New Roman" panose="02020603050405020304" pitchFamily="18" charset="0"/>
                <a:ea typeface="Barlow Condensed Bold"/>
                <a:cs typeface="Times New Roman" panose="02020603050405020304" pitchFamily="18" charset="0"/>
                <a:sym typeface="Barlow Condensed Bold"/>
              </a:rPr>
              <a:t>@KPRCAS</a:t>
            </a:r>
            <a:endParaRPr lang="en-US" sz="7200" b="1">
              <a:solidFill>
                <a:srgbClr val="002060"/>
              </a:solidFill>
              <a:latin typeface="Times New Roman" panose="02020603050405020304" pitchFamily="18" charset="0"/>
              <a:ea typeface="Barlow Condensed Bold"/>
              <a:cs typeface="Times New Roman" panose="02020603050405020304" pitchFamily="18" charset="0"/>
              <a:sym typeface="Barlow Condensed Bold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F7ED52B-DC80-DD13-B1B5-26E2593D7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>
                <a:latin typeface="Barlow Condensed Bold" panose="020B0604020202020204" charset="0"/>
              </a:rPr>
              <a:t>Fixit@KPRCAS | Intra Collegiate Hackathon 2025</a:t>
            </a:r>
            <a:endParaRPr lang="en-US" sz="2000">
              <a:latin typeface="Barlow Condensed Bold" panose="020B0604020202020204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7333C89F-A8BC-574B-B65F-0AF407AFC81F}"/>
              </a:ext>
            </a:extLst>
          </p:cNvPr>
          <p:cNvSpPr/>
          <p:nvPr/>
        </p:nvSpPr>
        <p:spPr>
          <a:xfrm>
            <a:off x="3226414" y="303001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634F8-32AD-5AB7-2A8A-1AF4C7E82CD1}"/>
              </a:ext>
            </a:extLst>
          </p:cNvPr>
          <p:cNvSpPr txBox="1"/>
          <p:nvPr/>
        </p:nvSpPr>
        <p:spPr>
          <a:xfrm>
            <a:off x="5824538" y="2914344"/>
            <a:ext cx="10700428" cy="485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latin typeface="Barlow Condensed Bold" panose="020B0604020202020204" charset="0"/>
                <a:cs typeface="Arial" panose="020B0604020202020204" pitchFamily="34" charset="0"/>
              </a:rPr>
              <a:t>Problem Statement ID – PS02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latin typeface="Barlow Condensed Bold" panose="020B0604020202020204" charset="0"/>
                <a:cs typeface="Arial" panose="020B0604020202020204" pitchFamily="34" charset="0"/>
              </a:rPr>
              <a:t>Problem Statement Title – Chatbot for KPRCAS website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latin typeface="Barlow Condensed Bold" panose="020B0604020202020204" charset="0"/>
                <a:cs typeface="Arial" panose="020B0604020202020204" pitchFamily="34" charset="0"/>
              </a:rPr>
              <a:t>Team Name – AURON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latin typeface="Barlow Condensed Bold" panose="020B0604020202020204" charset="0"/>
                <a:cs typeface="Arial" panose="020B0604020202020204" pitchFamily="34" charset="0"/>
              </a:rPr>
              <a:t>Team Leader Name – </a:t>
            </a:r>
            <a:r>
              <a:rPr lang="en-US" sz="3200" b="1" err="1">
                <a:latin typeface="Barlow Condensed Bold" panose="020B0604020202020204" charset="0"/>
                <a:cs typeface="Arial" panose="020B0604020202020204" pitchFamily="34" charset="0"/>
              </a:rPr>
              <a:t>Dhaarani</a:t>
            </a:r>
            <a:r>
              <a:rPr lang="en-US" sz="3200" b="1">
                <a:latin typeface="Barlow Condensed Bold" panose="020B0604020202020204" charset="0"/>
                <a:cs typeface="Arial" panose="020B0604020202020204" pitchFamily="34" charset="0"/>
              </a:rPr>
              <a:t> 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latin typeface="Barlow Condensed Bold" panose="020B0604020202020204" charset="0"/>
                <a:cs typeface="Arial" panose="020B0604020202020204" pitchFamily="34" charset="0"/>
              </a:rPr>
              <a:t>Team Leader Contact - 9159133888</a:t>
            </a:r>
          </a:p>
        </p:txBody>
      </p:sp>
    </p:spTree>
    <p:extLst>
      <p:ext uri="{BB962C8B-B14F-4D97-AF65-F5344CB8AC3E}">
        <p14:creationId xmlns:p14="http://schemas.microsoft.com/office/powerpoint/2010/main" val="39101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D9C94-C228-2C74-870B-FD3ACAFC3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E35E594-00A6-D4BB-0157-B3FF1C3C85F3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C75A987-4723-2342-65E4-F8BCC98B33D4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7E2FE38-9044-90D0-BDE4-E340D2FC4529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0F69D87-6D26-353C-D492-54FE5D18EF01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A4CA178-FE15-6395-714C-584052B2529B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9B8FFFE-72F8-B430-CF0C-1477EC333C4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94F59342-6CA7-0898-29AC-CA87A0F9CBE3}"/>
              </a:ext>
            </a:extLst>
          </p:cNvPr>
          <p:cNvSpPr/>
          <p:nvPr/>
        </p:nvSpPr>
        <p:spPr>
          <a:xfrm>
            <a:off x="13587462" y="250123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2ACCA94-BDCD-AA22-4D11-6913EB988A6E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C350D1C-16FB-86AE-1B9A-5A1CE40F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Fixit@KPRCAS | Intra Collegiate Hackathon 2025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9ABE12A-C88B-6A0C-999E-62695D8EEEEE}"/>
              </a:ext>
            </a:extLst>
          </p:cNvPr>
          <p:cNvSpPr/>
          <p:nvPr/>
        </p:nvSpPr>
        <p:spPr>
          <a:xfrm>
            <a:off x="16617623" y="232256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C0EF838F-FA7C-60FA-8DD6-5636700B6A92}"/>
              </a:ext>
            </a:extLst>
          </p:cNvPr>
          <p:cNvGrpSpPr/>
          <p:nvPr/>
        </p:nvGrpSpPr>
        <p:grpSpPr>
          <a:xfrm>
            <a:off x="110608" y="143599"/>
            <a:ext cx="4612586" cy="926083"/>
            <a:chOff x="0" y="0"/>
            <a:chExt cx="270933" cy="27093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C20FD00-9648-5692-0084-D763A6DB390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I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AURON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6345FA6-4E44-AABD-1D43-1E6FAC157F8F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494A427-60C0-065B-8832-49F3D39F6F9B}"/>
              </a:ext>
            </a:extLst>
          </p:cNvPr>
          <p:cNvSpPr txBox="1"/>
          <p:nvPr/>
        </p:nvSpPr>
        <p:spPr>
          <a:xfrm>
            <a:off x="971962" y="1650236"/>
            <a:ext cx="7072194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Idea/Prototype Overview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The rule-based </a:t>
            </a:r>
            <a:r>
              <a:rPr lang="en-US" sz="280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chatbot</a:t>
            </a: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for KPRCAS is designed to assist students, parents, and visitors.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It provides instant responses to queries related to admissions, placements, staff details, department insights, and campus navigation.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Acts as a virtual guide, making information easily accessible.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Operates on predefined rules and keyword matching, ensuring quick, consistent, and accurate answers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oes not require AI training or complex data processing, making it efficient and easy to implement.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27D42-A431-3E28-A1C9-AE5B92838F45}"/>
              </a:ext>
            </a:extLst>
          </p:cNvPr>
          <p:cNvSpPr txBox="1"/>
          <p:nvPr/>
        </p:nvSpPr>
        <p:spPr>
          <a:xfrm>
            <a:off x="9085498" y="1358877"/>
            <a:ext cx="7622998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Features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Instant &amp; Accurate Responses – Answers queries using predefined rules.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Campus Assistance – Provides info on admissions, placements, staff, and navigation.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Multilingual Support – Communicates in multiple languages for better accessibility.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Voice Assistance for Disabled Users – Ensures inclusivity for visually impaired users.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Easy Customization – Can be updated with new queries.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Lightweight &amp; Fast – Works efficiently without AI training.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Consistent &amp; Reliable – Ensures structured and accurate replies.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Scalable &amp; Future-Ready – Can expand or integrate with AI.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Revenue Potential – Can collaborate with public institutions for income generation. </a:t>
            </a:r>
          </a:p>
        </p:txBody>
      </p:sp>
    </p:spTree>
    <p:extLst>
      <p:ext uri="{BB962C8B-B14F-4D97-AF65-F5344CB8AC3E}">
        <p14:creationId xmlns:p14="http://schemas.microsoft.com/office/powerpoint/2010/main" val="235004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CA6E-B5C4-3DE6-558A-0E5CE572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C8B3649-2800-27E1-3EA1-712FC48ECC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538" y="-361950"/>
            <a:ext cx="19269076" cy="110109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DBF22B1-6EF7-C033-280B-9F0F98E5112B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0E963FA-AB46-F9E1-96FC-CD4739AAC27D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CBF5E80-B871-4B01-5936-CE8FC76BE83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1AF4B2D-A3AF-EF1A-DAFA-CF11D5FC55B1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554C2FB-7E72-8369-F541-E31D9BB3083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2BD763D-670F-02C9-834C-FFA8227FB6E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C5EEA237-0550-8AFD-85E7-2A0A3E60705E}"/>
              </a:ext>
            </a:extLst>
          </p:cNvPr>
          <p:cNvSpPr/>
          <p:nvPr/>
        </p:nvSpPr>
        <p:spPr>
          <a:xfrm>
            <a:off x="13587462" y="250123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60D119F-CC15-C600-A74A-9481D235D062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59852C2-AB45-70FE-CFE8-01D31350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>
                <a:latin typeface="Barlow Condensed Bold" panose="020B0604020202020204" charset="0"/>
              </a:rPr>
              <a:t>Fixit@KPRCAS | Intra Collegiate Hackathon 2025</a:t>
            </a:r>
            <a:endParaRPr lang="en-US" sz="2000">
              <a:latin typeface="Barlow Condensed Bold" panose="020B0604020202020204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1896C156-B784-4F10-CAD1-12039887113C}"/>
              </a:ext>
            </a:extLst>
          </p:cNvPr>
          <p:cNvSpPr/>
          <p:nvPr/>
        </p:nvSpPr>
        <p:spPr>
          <a:xfrm>
            <a:off x="16617623" y="232256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3C2A0C77-4099-565A-7551-882803DF9ECF}"/>
              </a:ext>
            </a:extLst>
          </p:cNvPr>
          <p:cNvGrpSpPr/>
          <p:nvPr/>
        </p:nvGrpSpPr>
        <p:grpSpPr>
          <a:xfrm>
            <a:off x="110608" y="143599"/>
            <a:ext cx="4612586" cy="926083"/>
            <a:chOff x="0" y="0"/>
            <a:chExt cx="270933" cy="27093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E47DC3-35F3-2CC6-9F82-8B68AF58908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I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AURON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7F73B18C-C854-8A46-310F-738715AB98C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Rectangle 7">
            <a:extLst>
              <a:ext uri="{FF2B5EF4-FFF2-40B4-BE49-F238E27FC236}">
                <a16:creationId xmlns:a16="http://schemas.microsoft.com/office/drawing/2014/main" id="{C3037981-9C0F-1B9B-28BA-82541BCAC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" y="1536661"/>
            <a:ext cx="12039600" cy="7355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 and Process for Implementation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Analysis: Identify common queries (e.g., admissions, placements, campus facilities) to design a suitable chatbot response system.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 Chatbot Flow: Create predefined question-answer pairs using a rule-based approach with keyword matching.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UI: Build a simple web interface with HTML, and JavaScript for user interaction.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Logic: Implement response logic using JavaScript, matching user input with predefined keywords.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Refining: Test for accurate responses and refine the chatbot based on feedback.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Deployment: Host the chatbot on cloud platforms or local servers for public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D8B53647-A52B-AE77-6133-9ADA25768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079" y="2804873"/>
            <a:ext cx="507206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to be Used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(Optional)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UI/UX Design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Responsive design principles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Hosting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Heroku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Pages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10F86-9A74-A816-CE2F-9F7AC3537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E1E6DD4B-3B55-57D6-A315-635FBD3F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22" y="1069682"/>
            <a:ext cx="6258878" cy="9217318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325CB095-2248-19EE-C399-94B229C0321E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B84B720-644A-2E1A-72E7-8437CD5EA0F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38BCC8F-80FF-EB7E-1998-AABE60524A0D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70E1FAE-9374-7B67-2654-7810729BEFC7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6E7ADD3-31CA-F1FE-0FFF-27492D2220D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4A6058-2CC2-92AB-6B47-F49B92466973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1CA5E3D-200A-9C73-324F-D457BC02EB49}"/>
              </a:ext>
            </a:extLst>
          </p:cNvPr>
          <p:cNvSpPr/>
          <p:nvPr/>
        </p:nvSpPr>
        <p:spPr>
          <a:xfrm>
            <a:off x="13587462" y="250123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25AB69C-7805-7D1E-1570-DA45B748665B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F2DA545-310B-8F0D-94B8-E861BAD2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>
                <a:latin typeface="Barlow Condensed Bold" panose="020B0604020202020204" charset="0"/>
              </a:rPr>
              <a:t>Fixit@KPRCAS | Intra Collegiate Hackathon 2025</a:t>
            </a:r>
            <a:endParaRPr lang="en-US" sz="2000">
              <a:latin typeface="Barlow Condensed Bold" panose="020B0604020202020204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C63A9968-DBDA-C491-095D-54F7BB8D7A4E}"/>
              </a:ext>
            </a:extLst>
          </p:cNvPr>
          <p:cNvSpPr/>
          <p:nvPr/>
        </p:nvSpPr>
        <p:spPr>
          <a:xfrm>
            <a:off x="16617623" y="232256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7E4FFCC5-4EF2-C940-3AFE-DE8DC1F3AE7D}"/>
              </a:ext>
            </a:extLst>
          </p:cNvPr>
          <p:cNvGrpSpPr/>
          <p:nvPr/>
        </p:nvGrpSpPr>
        <p:grpSpPr>
          <a:xfrm>
            <a:off x="110608" y="143599"/>
            <a:ext cx="4612586" cy="926083"/>
            <a:chOff x="0" y="0"/>
            <a:chExt cx="270933" cy="27093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8DE6A07-65E8-27A8-E9D4-9D12AE494FE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I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AURON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2228A34-4F6B-2390-74B7-A1016784CB8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0A51C3-5180-7FC6-EE27-26AACC5A37F1}"/>
              </a:ext>
            </a:extLst>
          </p:cNvPr>
          <p:cNvSpPr txBox="1"/>
          <p:nvPr/>
        </p:nvSpPr>
        <p:spPr>
          <a:xfrm>
            <a:off x="475297" y="1015381"/>
            <a:ext cx="11553825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Fast &amp; Reliable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– Provides instant responses based on predefined rules.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No Training Required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– Works without AI model training.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Easy Implementation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– Simple logic and decision trees.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Highly Customizable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– Can be tailored for different queries.</a:t>
            </a:r>
          </a:p>
          <a:p>
            <a:r>
              <a:rPr lang="en-IN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Limited Understanding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– Cannot handle complex or unknown queries.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No Learning Ability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– Does not improve over time like AI-based chatbots.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Rule Maintenance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– Requires manual updates for new queries.</a:t>
            </a:r>
          </a:p>
          <a:p>
            <a:r>
              <a:rPr lang="en-IN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Specifically designed for </a:t>
            </a: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KPRCAS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catering to student and visitor needs.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structured and accurate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without requiring internet-based AI.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Can be integrated into a </a:t>
            </a: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humanoid robot (Auron) for enhanced interaction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8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enhancement: </a:t>
            </a: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Auron – A Miniature Humanoid Assistant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with a built-in chatbot and display screen for better engagement.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Potential upgrade to </a:t>
            </a: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AI-powered chatbot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for smarter interactions.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</a:t>
            </a:r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and gesture control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for a seamless user experience.</a:t>
            </a:r>
          </a:p>
          <a:p>
            <a:endParaRPr lang="en-IN" sz="2800"/>
          </a:p>
        </p:txBody>
      </p:sp>
    </p:spTree>
    <p:extLst>
      <p:ext uri="{BB962C8B-B14F-4D97-AF65-F5344CB8AC3E}">
        <p14:creationId xmlns:p14="http://schemas.microsoft.com/office/powerpoint/2010/main" val="38904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A5624-24F1-40C2-679E-21BDFAD7C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1327BF1-ED63-3C39-6295-291E2B37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541" y="-104781"/>
            <a:ext cx="6997707" cy="10496562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454BC13-C016-2044-95CB-302BC0423532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164B3E3-2D0E-C7EC-C6EE-E8876493735C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8077FE8-55AE-F2CC-9B26-3D4B8FFA04D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3679A56-7AFF-4AB7-918B-060218AABF8C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E56231F-5427-4805-9DC7-97518F33821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1C7C77E-ECB0-506A-3FBA-E62B87869C3B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DEFC31E-C98D-A64B-111C-2FE462AF3495}"/>
              </a:ext>
            </a:extLst>
          </p:cNvPr>
          <p:cNvSpPr/>
          <p:nvPr/>
        </p:nvSpPr>
        <p:spPr>
          <a:xfrm>
            <a:off x="13587462" y="250123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A984544-1B6E-ADAB-20C5-DFBDFA2CE300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BE34380-6B44-E13C-251B-CBF61F3A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Fixit@KPRCAS | Intra Collegiate Hackathon 2025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61EED63-1A9F-C059-B868-4B61BE06B417}"/>
              </a:ext>
            </a:extLst>
          </p:cNvPr>
          <p:cNvSpPr/>
          <p:nvPr/>
        </p:nvSpPr>
        <p:spPr>
          <a:xfrm>
            <a:off x="16617623" y="232256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C9CDF7DD-9A37-2251-0244-26BC5E250159}"/>
              </a:ext>
            </a:extLst>
          </p:cNvPr>
          <p:cNvGrpSpPr/>
          <p:nvPr/>
        </p:nvGrpSpPr>
        <p:grpSpPr>
          <a:xfrm>
            <a:off x="110608" y="143599"/>
            <a:ext cx="4612586" cy="926083"/>
            <a:chOff x="0" y="0"/>
            <a:chExt cx="270933" cy="27093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533834F-50BF-7A84-05F4-4DE857F07FFB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I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AURON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F9055E96-6059-A2C7-C491-649BB3002C8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AA4FDFC-B5F4-E901-C65F-C6D8CA0941AC}"/>
              </a:ext>
            </a:extLst>
          </p:cNvPr>
          <p:cNvSpPr txBox="1"/>
          <p:nvPr/>
        </p:nvSpPr>
        <p:spPr>
          <a:xfrm>
            <a:off x="12455703" y="1035080"/>
            <a:ext cx="53417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 miniature humanoid robot designed to assist visitors at KPRCAS.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Provides guidance to classrooms, admin office, placements,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73114-244B-B323-E7AD-3F66CEF637C1}"/>
              </a:ext>
            </a:extLst>
          </p:cNvPr>
          <p:cNvSpPr txBox="1"/>
          <p:nvPr/>
        </p:nvSpPr>
        <p:spPr>
          <a:xfrm>
            <a:off x="12394883" y="3834176"/>
            <a:ext cx="540543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Inbuilt rule-based chatbot for answering queries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Touchscreen display on the chest for visual guidance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for user interaction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Compact (30-60 cm) and portable design</a:t>
            </a:r>
            <a:endParaRPr lang="en-US" sz="280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33AC-E91F-3272-B8F2-8085DEE92C1B}"/>
              </a:ext>
            </a:extLst>
          </p:cNvPr>
          <p:cNvSpPr txBox="1"/>
          <p:nvPr/>
        </p:nvSpPr>
        <p:spPr>
          <a:xfrm>
            <a:off x="12388524" y="7572658"/>
            <a:ext cx="48707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AI &amp; ML (Rule-based chatbot), Python (Flask), 3D Modeling, Embedded Systems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7B047-3FD7-9D77-B1FE-893E2AFFDDEB}"/>
              </a:ext>
            </a:extLst>
          </p:cNvPr>
          <p:cNvSpPr txBox="1"/>
          <p:nvPr/>
        </p:nvSpPr>
        <p:spPr>
          <a:xfrm>
            <a:off x="7208577" y="2141725"/>
            <a:ext cx="518630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Processing Unit (Raspberry Pi 4 / Arduino Mega)	5,000 – 6,500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3D-Printed Body (PLA Filament + Printing)	2,000 – 3,500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Servo Motors (6-10 units, e.g., MG995 / SG90)	2,000 – 4,000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Touchscreen Display (5-7 inch LCD)	3,500 – 5,000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Speaker &amp; Microphone Module	1,000 – 2,000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Camera Module (Optional)	1,500 – 3,000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Battery &amp; Power Supply (Li-ion / Adapter)	1,500 – 2,500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Sensors (Ultrasonic, IR, etc.)	1,000 – 2,000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Wires, Connectors, and Miscellaneous	1,000 – 2,000\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11C283-18F5-A414-57E3-870AEF803726}"/>
              </a:ext>
            </a:extLst>
          </p:cNvPr>
          <p:cNvSpPr txBox="1"/>
          <p:nvPr/>
        </p:nvSpPr>
        <p:spPr>
          <a:xfrm>
            <a:off x="7313681" y="606640"/>
            <a:ext cx="4976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and making cost</a:t>
            </a:r>
          </a:p>
        </p:txBody>
      </p:sp>
    </p:spTree>
    <p:extLst>
      <p:ext uri="{BB962C8B-B14F-4D97-AF65-F5344CB8AC3E}">
        <p14:creationId xmlns:p14="http://schemas.microsoft.com/office/powerpoint/2010/main" val="220377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1" grpId="0"/>
      <p:bldP spid="7" grpId="0"/>
      <p:bldP spid="15" grpId="0"/>
      <p:bldP spid="1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10F86-9A74-A816-CE2F-9F7AC3537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25CB095-2248-19EE-C399-94B229C0321E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B84B720-644A-2E1A-72E7-8437CD5EA0F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38BCC8F-80FF-EB7E-1998-AABE60524A0D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70E1FAE-9374-7B67-2654-7810729BEFC7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6E7ADD3-31CA-F1FE-0FFF-27492D2220D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4A6058-2CC2-92AB-6B47-F49B92466973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1CA5E3D-200A-9C73-324F-D457BC02EB49}"/>
              </a:ext>
            </a:extLst>
          </p:cNvPr>
          <p:cNvSpPr/>
          <p:nvPr/>
        </p:nvSpPr>
        <p:spPr>
          <a:xfrm>
            <a:off x="13587462" y="250123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25AB69C-7805-7D1E-1570-DA45B748665B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F2DA545-310B-8F0D-94B8-E861BAD2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>
                <a:latin typeface="Barlow Condensed Bold" panose="020B0604020202020204" charset="0"/>
              </a:rPr>
              <a:t>Fixit@KPRCAS | Intra Collegiate Hackathon 2025</a:t>
            </a:r>
            <a:endParaRPr lang="en-US" sz="2000">
              <a:latin typeface="Barlow Condensed Bold" panose="020B0604020202020204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C63A9968-DBDA-C491-095D-54F7BB8D7A4E}"/>
              </a:ext>
            </a:extLst>
          </p:cNvPr>
          <p:cNvSpPr/>
          <p:nvPr/>
        </p:nvSpPr>
        <p:spPr>
          <a:xfrm>
            <a:off x="16617623" y="232256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7E4FFCC5-4EF2-C940-3AFE-DE8DC1F3AE7D}"/>
              </a:ext>
            </a:extLst>
          </p:cNvPr>
          <p:cNvGrpSpPr/>
          <p:nvPr/>
        </p:nvGrpSpPr>
        <p:grpSpPr>
          <a:xfrm>
            <a:off x="110608" y="13368"/>
            <a:ext cx="4612586" cy="1056314"/>
            <a:chOff x="0" y="-38100"/>
            <a:chExt cx="270933" cy="30903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8DE6A07-65E8-27A8-E9D4-9D12AE494FE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I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AURON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2228A34-4F6B-2390-74B7-A1016784CB8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562931-690E-287F-8E58-010A5CDDC5A1}"/>
              </a:ext>
            </a:extLst>
          </p:cNvPr>
          <p:cNvSpPr txBox="1"/>
          <p:nvPr/>
        </p:nvSpPr>
        <p:spPr>
          <a:xfrm>
            <a:off x="911402" y="1822276"/>
            <a:ext cx="1642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Team Details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81C53B-3A13-1919-1EE9-D46975AC0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85688"/>
              </p:ext>
            </p:extLst>
          </p:nvPr>
        </p:nvGraphicFramePr>
        <p:xfrm>
          <a:off x="911402" y="2600383"/>
          <a:ext cx="16081200" cy="4524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9798">
                  <a:extLst>
                    <a:ext uri="{9D8B030D-6E8A-4147-A177-3AD203B41FA5}">
                      <a16:colId xmlns:a16="http://schemas.microsoft.com/office/drawing/2014/main" val="3233841357"/>
                    </a:ext>
                  </a:extLst>
                </a:gridCol>
                <a:gridCol w="5362682">
                  <a:extLst>
                    <a:ext uri="{9D8B030D-6E8A-4147-A177-3AD203B41FA5}">
                      <a16:colId xmlns:a16="http://schemas.microsoft.com/office/drawing/2014/main" val="2464812384"/>
                    </a:ext>
                  </a:extLst>
                </a:gridCol>
                <a:gridCol w="3216240">
                  <a:extLst>
                    <a:ext uri="{9D8B030D-6E8A-4147-A177-3AD203B41FA5}">
                      <a16:colId xmlns:a16="http://schemas.microsoft.com/office/drawing/2014/main" val="516299954"/>
                    </a:ext>
                  </a:extLst>
                </a:gridCol>
                <a:gridCol w="3216240">
                  <a:extLst>
                    <a:ext uri="{9D8B030D-6E8A-4147-A177-3AD203B41FA5}">
                      <a16:colId xmlns:a16="http://schemas.microsoft.com/office/drawing/2014/main" val="1068024811"/>
                    </a:ext>
                  </a:extLst>
                </a:gridCol>
                <a:gridCol w="3216240">
                  <a:extLst>
                    <a:ext uri="{9D8B030D-6E8A-4147-A177-3AD203B41FA5}">
                      <a16:colId xmlns:a16="http://schemas.microsoft.com/office/drawing/2014/main" val="3524080641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S.No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Details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Department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Year of Study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Mobile Number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2383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Leader Name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Dhaarani</a:t>
                      </a:r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9159133888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8971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Member 1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Karthika</a:t>
                      </a:r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9585050407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11069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Member 2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Dhivya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9600607215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087959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Member 3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Sasvith</a:t>
                      </a:r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9345510364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5350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Member 4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Nithin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8778595716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88438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Member 5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Kamalesh 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6369353513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31501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D14FAF-4F13-24A8-F281-048316632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76592"/>
              </p:ext>
            </p:extLst>
          </p:nvPr>
        </p:nvGraphicFramePr>
        <p:xfrm>
          <a:off x="911402" y="7277100"/>
          <a:ext cx="16081200" cy="19389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9798">
                  <a:extLst>
                    <a:ext uri="{9D8B030D-6E8A-4147-A177-3AD203B41FA5}">
                      <a16:colId xmlns:a16="http://schemas.microsoft.com/office/drawing/2014/main" val="4100603563"/>
                    </a:ext>
                  </a:extLst>
                </a:gridCol>
                <a:gridCol w="5362682">
                  <a:extLst>
                    <a:ext uri="{9D8B030D-6E8A-4147-A177-3AD203B41FA5}">
                      <a16:colId xmlns:a16="http://schemas.microsoft.com/office/drawing/2014/main" val="3003040376"/>
                    </a:ext>
                  </a:extLst>
                </a:gridCol>
                <a:gridCol w="2181118">
                  <a:extLst>
                    <a:ext uri="{9D8B030D-6E8A-4147-A177-3AD203B41FA5}">
                      <a16:colId xmlns:a16="http://schemas.microsoft.com/office/drawing/2014/main" val="3586741645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027565628"/>
                    </a:ext>
                  </a:extLst>
                </a:gridCol>
                <a:gridCol w="4648202">
                  <a:extLst>
                    <a:ext uri="{9D8B030D-6E8A-4147-A177-3AD203B41FA5}">
                      <a16:colId xmlns:a16="http://schemas.microsoft.com/office/drawing/2014/main" val="1336384378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S.No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Mentor Details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Department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Mobile Number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Email ID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179065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Mentor 1 (Optional)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Dr.  P </a:t>
                      </a:r>
                      <a:r>
                        <a:rPr lang="en-IN" sz="240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Kavipriya</a:t>
                      </a:r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9994180320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kavipriya.p@kprcas.ac.in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164227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Mentor 2 (Optional)</a:t>
                      </a:r>
                      <a:endParaRPr lang="en-IN" sz="2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Dr. S  Janani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8220236346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janani.s@kprcas.ac.in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18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95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Artificial Intelligence Presentation</dc:title>
  <dc:creator>srini</dc:creator>
  <cp:revision>1</cp:revision>
  <dcterms:created xsi:type="dcterms:W3CDTF">2006-08-16T00:00:00Z</dcterms:created>
  <dcterms:modified xsi:type="dcterms:W3CDTF">2025-02-23T03:56:14Z</dcterms:modified>
  <dc:identifier>DAGa81p9Qr4</dc:identifier>
</cp:coreProperties>
</file>